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BC6C7-CCA4-4BAA-884B-610B0E39DC7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E9A44-503B-45C7-904D-88A521B1F69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C:\Users\Ulrika Nilsson\AppData\Local\Microsoft\Windows\Temporary Internet Files\Content.IE5\4ETCI1M9\MPj04022090000[1]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00760" y="5072074"/>
            <a:ext cx="2236472" cy="1785925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714488"/>
            <a:ext cx="4038600" cy="3114683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sv-SE" dirty="0">
                <a:solidFill>
                  <a:schemeClr val="accent5">
                    <a:lumMod val="75000"/>
                  </a:schemeClr>
                </a:solidFill>
              </a:rPr>
              <a:t>Tag sedan andra tvärgatan till höger som heter Intelligensgatan </a:t>
            </a:r>
            <a:r>
              <a:rPr lang="sv-SE" dirty="0" smtClean="0">
                <a:solidFill>
                  <a:schemeClr val="accent5">
                    <a:lumMod val="75000"/>
                  </a:schemeClr>
                </a:solidFill>
              </a:rPr>
              <a:t>följ </a:t>
            </a:r>
            <a:r>
              <a:rPr lang="sv-SE" dirty="0">
                <a:solidFill>
                  <a:schemeClr val="accent5">
                    <a:lumMod val="75000"/>
                  </a:schemeClr>
                </a:solidFill>
              </a:rPr>
              <a:t>den snitslade banan fram till festen</a:t>
            </a:r>
            <a:r>
              <a:rPr lang="sv-SE" dirty="0" smtClean="0">
                <a:solidFill>
                  <a:schemeClr val="accent5">
                    <a:lumMod val="75000"/>
                  </a:schemeClr>
                </a:solidFill>
              </a:rPr>
              <a:t>…</a:t>
            </a:r>
            <a:endParaRPr lang="sv-SE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714488"/>
            <a:ext cx="4038600" cy="3186121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sv-SE" dirty="0">
                <a:solidFill>
                  <a:schemeClr val="accent5">
                    <a:lumMod val="75000"/>
                  </a:schemeClr>
                </a:solidFill>
              </a:rPr>
              <a:t>Ta buss 580 från Svinkullen och kliv av vid </a:t>
            </a:r>
            <a:r>
              <a:rPr lang="sv-SE" dirty="0" smtClean="0">
                <a:solidFill>
                  <a:schemeClr val="accent5">
                    <a:lumMod val="75000"/>
                  </a:schemeClr>
                </a:solidFill>
              </a:rPr>
              <a:t>hållplatsen Framtidsgatan</a:t>
            </a:r>
            <a:r>
              <a:rPr lang="sv-SE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endParaRPr lang="sv-SE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v-SE" dirty="0" smtClean="0">
                <a:solidFill>
                  <a:schemeClr val="accent5">
                    <a:lumMod val="75000"/>
                  </a:schemeClr>
                </a:solidFill>
              </a:rPr>
              <a:t>Följ </a:t>
            </a:r>
            <a:r>
              <a:rPr lang="sv-SE" dirty="0">
                <a:solidFill>
                  <a:schemeClr val="accent5">
                    <a:lumMod val="75000"/>
                  </a:schemeClr>
                </a:solidFill>
              </a:rPr>
              <a:t>Framtidsgatan och ta av till vänster in på Glädjevägen. </a:t>
            </a:r>
          </a:p>
          <a:p>
            <a:pPr>
              <a:buNone/>
            </a:pPr>
            <a:endParaRPr lang="sv-SE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40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Så här kommer du till </a:t>
            </a:r>
            <a:r>
              <a:rPr lang="sv-SE" sz="4000" dirty="0" err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partypartajet</a:t>
            </a:r>
            <a:r>
              <a:rPr lang="sv-SE" sz="4000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1030" name="Picture 6" descr="C:\Users\Ulrika Nilsson\AppData\Local\Microsoft\Windows\Temporary Internet Files\Content.IE5\N49SO803\MPj03860460000[1]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2" y="5072072"/>
            <a:ext cx="2500298" cy="1785927"/>
          </a:xfrm>
          <a:prstGeom prst="rect">
            <a:avLst/>
          </a:prstGeom>
          <a:noFill/>
        </p:spPr>
      </p:pic>
      <p:pic>
        <p:nvPicPr>
          <p:cNvPr id="1036" name="Picture 12" descr="C:\Users\Ulrika Nilsson\AppData\Local\Microsoft\Windows\Temporary Internet Files\Content.IE5\SOKDJ0YU\MPj02276690000[1]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43306" y="5072074"/>
            <a:ext cx="2413381" cy="1785926"/>
          </a:xfrm>
          <a:prstGeom prst="rect">
            <a:avLst/>
          </a:prstGeom>
          <a:noFill/>
        </p:spPr>
      </p:pic>
      <p:pic>
        <p:nvPicPr>
          <p:cNvPr id="1038" name="Picture 14" descr="C:\Users\Ulrika Nilsson\AppData\Local\Microsoft\Windows\Temporary Internet Files\Content.IE5\N49SO803\MPj04020380000[1]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00298" y="5072074"/>
            <a:ext cx="1185301" cy="1779690"/>
          </a:xfrm>
          <a:prstGeom prst="rect">
            <a:avLst/>
          </a:prstGeom>
          <a:noFill/>
        </p:spPr>
      </p:pic>
      <p:pic>
        <p:nvPicPr>
          <p:cNvPr id="1039" name="Picture 15" descr="C:\Users\Ulrika Nilsson\AppData\Local\Microsoft\Windows\Temporary Internet Files\Content.IE5\4ETCI1M9\MPj03863410000[1].jpg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965286" y="5072074"/>
            <a:ext cx="1178711" cy="17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Galleri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47</Words>
  <Application>Microsoft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Så här kommer du till partypartajet!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Så här kommer du till partypartajet!</dc:title>
  <dc:creator>Gertrud Strake</dc:creator>
  <cp:lastModifiedBy>U Nilsson</cp:lastModifiedBy>
  <cp:revision>5</cp:revision>
  <dcterms:created xsi:type="dcterms:W3CDTF">2001-11-08T12:59:46Z</dcterms:created>
  <dcterms:modified xsi:type="dcterms:W3CDTF">2007-03-28T09:18:17Z</dcterms:modified>
</cp:coreProperties>
</file>